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3" r:id="rId10"/>
    <p:sldId id="262" r:id="rId11"/>
    <p:sldId id="288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4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3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9B26-4529-44C7-A890-6DE7613D7DDF}" type="datetimeFigureOut">
              <a:rPr lang="en-AU" smtClean="0"/>
              <a:t>29/09/2023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FF19A-2A9E-4EF4-8920-2AD5CDAA3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151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FF19A-2A9E-4EF4-8920-2AD5CDAA3D0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92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3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1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2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4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4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7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4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3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8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A5D8E-98A8-DC42-5D7F-DFDFB1BC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0387" y="1247140"/>
            <a:ext cx="5657899" cy="3450844"/>
          </a:xfrm>
        </p:spPr>
        <p:txBody>
          <a:bodyPr>
            <a:normAutofit/>
          </a:bodyPr>
          <a:lstStyle/>
          <a:p>
            <a:r>
              <a:rPr lang="en-AU" dirty="0"/>
              <a:t>T1A2: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9C4C5-7B99-6F9A-454B-C49967400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0387" y="4818126"/>
            <a:ext cx="5657899" cy="1268984"/>
          </a:xfrm>
        </p:spPr>
        <p:txBody>
          <a:bodyPr>
            <a:normAutofit/>
          </a:bodyPr>
          <a:lstStyle/>
          <a:p>
            <a:r>
              <a:rPr lang="en-AU" dirty="0"/>
              <a:t>Valentinas Kornijenka</a:t>
            </a:r>
          </a:p>
        </p:txBody>
      </p:sp>
      <p:pic>
        <p:nvPicPr>
          <p:cNvPr id="4" name="Picture 3" descr="A colorful circles on a dark background&#10;&#10;Description automatically generated">
            <a:extLst>
              <a:ext uri="{FF2B5EF4-FFF2-40B4-BE49-F238E27FC236}">
                <a16:creationId xmlns:a16="http://schemas.microsoft.com/office/drawing/2014/main" id="{2AC7E0C0-3808-BCC6-C659-6DB412BD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74" b="1"/>
          <a:stretch/>
        </p:blipFill>
        <p:spPr>
          <a:xfrm>
            <a:off x="1778" y="10"/>
            <a:ext cx="510483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053" y="167667"/>
            <a:ext cx="5268872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Nav Bar Component</a:t>
            </a:r>
          </a:p>
        </p:txBody>
      </p:sp>
      <p:pic>
        <p:nvPicPr>
          <p:cNvPr id="4" name="Picture 3" descr="A blue background with black letters and a blue background&#10;&#10;Description automatically generated">
            <a:extLst>
              <a:ext uri="{FF2B5EF4-FFF2-40B4-BE49-F238E27FC236}">
                <a16:creationId xmlns:a16="http://schemas.microsoft.com/office/drawing/2014/main" id="{CA637C5D-1857-EDE6-AA64-FA4102AC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66" y="1703277"/>
            <a:ext cx="4824496" cy="876376"/>
          </a:xfrm>
          <a:prstGeom prst="rect">
            <a:avLst/>
          </a:prstGeom>
        </p:spPr>
      </p:pic>
      <p:pic>
        <p:nvPicPr>
          <p:cNvPr id="8" name="Picture 7" descr="A blue square with black text&#10;&#10;Description automatically generated">
            <a:extLst>
              <a:ext uri="{FF2B5EF4-FFF2-40B4-BE49-F238E27FC236}">
                <a16:creationId xmlns:a16="http://schemas.microsoft.com/office/drawing/2014/main" id="{E638A012-16A1-70B8-50E2-C8131AF55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66" y="4496686"/>
            <a:ext cx="4824496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396C3-0DA8-8D0E-5AB8-89B72120A8A4}"/>
              </a:ext>
            </a:extLst>
          </p:cNvPr>
          <p:cNvSpPr txBox="1"/>
          <p:nvPr/>
        </p:nvSpPr>
        <p:spPr>
          <a:xfrm>
            <a:off x="4926015" y="2955598"/>
            <a:ext cx="2726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Animated, with a 2s transition.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On all pages besides the Home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8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2" y="289587"/>
            <a:ext cx="8003548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Main Container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E757B-ABD4-6B7B-4189-6BF2011142D7}"/>
              </a:ext>
            </a:extLst>
          </p:cNvPr>
          <p:cNvSpPr txBox="1"/>
          <p:nvPr/>
        </p:nvSpPr>
        <p:spPr>
          <a:xfrm>
            <a:off x="6285919" y="2927787"/>
            <a:ext cx="2286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Border-radius: 0.225rem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Box 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at&#10;&#10;Description automatically generated">
            <a:extLst>
              <a:ext uri="{FF2B5EF4-FFF2-40B4-BE49-F238E27FC236}">
                <a16:creationId xmlns:a16="http://schemas.microsoft.com/office/drawing/2014/main" id="{3AFCC320-3CB2-7269-1279-BD825372C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81" y="1881710"/>
            <a:ext cx="4001820" cy="38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50" y="2530575"/>
            <a:ext cx="449117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About Me Page</a:t>
            </a:r>
          </a:p>
        </p:txBody>
      </p:sp>
    </p:spTree>
    <p:extLst>
      <p:ext uri="{BB962C8B-B14F-4D97-AF65-F5344CB8AC3E}">
        <p14:creationId xmlns:p14="http://schemas.microsoft.com/office/powerpoint/2010/main" val="358778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BC7D5-37BB-08CE-13B5-F7576599F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05" y="85343"/>
            <a:ext cx="1880675" cy="6519674"/>
          </a:xfrm>
          <a:prstGeom prst="rect">
            <a:avLst/>
          </a:prstGeom>
        </p:spPr>
      </p:pic>
      <p:pic>
        <p:nvPicPr>
          <p:cNvPr id="8" name="Picture 7" descr="A black circles on a white background&#10;&#10;Description automatically generated">
            <a:extLst>
              <a:ext uri="{FF2B5EF4-FFF2-40B4-BE49-F238E27FC236}">
                <a16:creationId xmlns:a16="http://schemas.microsoft.com/office/drawing/2014/main" id="{1CC3AEA4-4E77-E703-8F24-122D1D331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57" y="510540"/>
            <a:ext cx="3206156" cy="5669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1A685-A375-F18D-35DE-6888E1AC4731}"/>
              </a:ext>
            </a:extLst>
          </p:cNvPr>
          <p:cNvSpPr txBox="1"/>
          <p:nvPr/>
        </p:nvSpPr>
        <p:spPr>
          <a:xfrm>
            <a:off x="5097199" y="2274838"/>
            <a:ext cx="27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Changed main component to individual boxes for each section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2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EAA22-3A6E-2A93-EA07-DE047586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41" y="713014"/>
            <a:ext cx="2613287" cy="5812971"/>
          </a:xfrm>
          <a:prstGeom prst="rect">
            <a:avLst/>
          </a:prstGeom>
        </p:spPr>
      </p:pic>
      <p:pic>
        <p:nvPicPr>
          <p:cNvPr id="6" name="Picture 5" descr="A grey and black text with circles and text&#10;&#10;Description automatically generated with medium confidence">
            <a:extLst>
              <a:ext uri="{FF2B5EF4-FFF2-40B4-BE49-F238E27FC236}">
                <a16:creationId xmlns:a16="http://schemas.microsoft.com/office/drawing/2014/main" id="{E9D82B15-DD3B-F7AD-154C-3D743D78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37" y="944880"/>
            <a:ext cx="3517924" cy="5349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8E4A7-CC50-6ADE-B8F2-AF6C2EE78E6F}"/>
              </a:ext>
            </a:extLst>
          </p:cNvPr>
          <p:cNvSpPr txBox="1"/>
          <p:nvPr/>
        </p:nvSpPr>
        <p:spPr>
          <a:xfrm>
            <a:off x="5462959" y="2959866"/>
            <a:ext cx="2726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Kept individual box design rather than singular box for aesthetic appeal.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7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2670F4-E286-7F0E-6CD2-0EFEE58A5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66" y="1186689"/>
            <a:ext cx="4714774" cy="433222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09CE77-9D42-2E18-F190-ABB1B50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68" y="3082278"/>
            <a:ext cx="477846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4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50" y="2530575"/>
            <a:ext cx="449117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Bio Page</a:t>
            </a:r>
          </a:p>
        </p:txBody>
      </p:sp>
    </p:spTree>
    <p:extLst>
      <p:ext uri="{BB962C8B-B14F-4D97-AF65-F5344CB8AC3E}">
        <p14:creationId xmlns:p14="http://schemas.microsoft.com/office/powerpoint/2010/main" val="105225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5F78A79-D21B-4059-DF98-FB385CB9C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29" y="1112520"/>
            <a:ext cx="1963119" cy="463296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D477F-BFCE-5643-1ACF-B110C58D8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21" y="1045029"/>
            <a:ext cx="2602466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FE0C9-668C-9445-6799-872F061F7068}"/>
              </a:ext>
            </a:extLst>
          </p:cNvPr>
          <p:cNvSpPr txBox="1"/>
          <p:nvPr/>
        </p:nvSpPr>
        <p:spPr>
          <a:xfrm>
            <a:off x="5203879" y="2129286"/>
            <a:ext cx="27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Added resume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Changed experience component into boxes for aesthetic appeal.</a:t>
            </a:r>
          </a:p>
        </p:txBody>
      </p:sp>
    </p:spTree>
    <p:extLst>
      <p:ext uri="{BB962C8B-B14F-4D97-AF65-F5344CB8AC3E}">
        <p14:creationId xmlns:p14="http://schemas.microsoft.com/office/powerpoint/2010/main" val="311434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9B084549-B95E-5B1D-EDCE-6A0B43D7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88" y="1045029"/>
            <a:ext cx="3172378" cy="5246031"/>
          </a:xfrm>
          <a:prstGeom prst="rect">
            <a:avLst/>
          </a:prstGeom>
        </p:spPr>
      </p:pic>
      <p:pic>
        <p:nvPicPr>
          <p:cNvPr id="6" name="Picture 5" descr="A screenshot of a text&#10;&#10;Description automatically generated">
            <a:extLst>
              <a:ext uri="{FF2B5EF4-FFF2-40B4-BE49-F238E27FC236}">
                <a16:creationId xmlns:a16="http://schemas.microsoft.com/office/drawing/2014/main" id="{6EBA609F-F18A-6626-0BA3-ED01CC0D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63" y="1045029"/>
            <a:ext cx="3336220" cy="50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31068C-4B9A-5CD3-F313-21A7BDFE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4" y="2392680"/>
            <a:ext cx="5715739" cy="42138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477826-0A29-122B-E6CB-2044951D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08" y="853440"/>
            <a:ext cx="4614803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2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481" y="87227"/>
            <a:ext cx="2544903" cy="8984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Sitemap</a:t>
            </a:r>
          </a:p>
        </p:txBody>
      </p:sp>
      <p:pic>
        <p:nvPicPr>
          <p:cNvPr id="6" name="Picture 5" descr="A diagram of a website&#10;&#10;Description automatically generated">
            <a:extLst>
              <a:ext uri="{FF2B5EF4-FFF2-40B4-BE49-F238E27FC236}">
                <a16:creationId xmlns:a16="http://schemas.microsoft.com/office/drawing/2014/main" id="{681AD6EF-650E-8A44-4F17-C5A23DFA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43" y="1136377"/>
            <a:ext cx="9925675" cy="50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9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50" y="2530575"/>
            <a:ext cx="449117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Blog Landing</a:t>
            </a:r>
          </a:p>
        </p:txBody>
      </p:sp>
    </p:spTree>
    <p:extLst>
      <p:ext uri="{BB962C8B-B14F-4D97-AF65-F5344CB8AC3E}">
        <p14:creationId xmlns:p14="http://schemas.microsoft.com/office/powerpoint/2010/main" val="157045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4" name="Picture 3" descr="A close up of a picture&#10;&#10;Description automatically generated">
            <a:extLst>
              <a:ext uri="{FF2B5EF4-FFF2-40B4-BE49-F238E27FC236}">
                <a16:creationId xmlns:a16="http://schemas.microsoft.com/office/drawing/2014/main" id="{ED7C9B31-DAA9-88E2-2F74-A22781EA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56" y="49530"/>
            <a:ext cx="959713" cy="67589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03E136-2ADE-201C-EC2E-085F117D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79" y="915856"/>
            <a:ext cx="2984459" cy="5311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7D1BA-6323-BD0B-FA9C-AE5AD6D0DD1F}"/>
              </a:ext>
            </a:extLst>
          </p:cNvPr>
          <p:cNvSpPr txBox="1"/>
          <p:nvPr/>
        </p:nvSpPr>
        <p:spPr>
          <a:xfrm>
            <a:off x="5875026" y="2417264"/>
            <a:ext cx="2726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Navigation button changes colour with transition.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8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768" y="93264"/>
            <a:ext cx="5116392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Main Component</a:t>
            </a:r>
          </a:p>
        </p:txBody>
      </p:sp>
      <p:pic>
        <p:nvPicPr>
          <p:cNvPr id="5" name="Picture 4" descr="A cat sleeping on a blanket&#10;&#10;Description automatically generated">
            <a:extLst>
              <a:ext uri="{FF2B5EF4-FFF2-40B4-BE49-F238E27FC236}">
                <a16:creationId xmlns:a16="http://schemas.microsoft.com/office/drawing/2014/main" id="{422F16FC-9666-CEE5-7D7F-0F0AC38E8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90" y="938349"/>
            <a:ext cx="4128765" cy="4052751"/>
          </a:xfrm>
          <a:prstGeom prst="rect">
            <a:avLst/>
          </a:prstGeom>
        </p:spPr>
      </p:pic>
      <p:pic>
        <p:nvPicPr>
          <p:cNvPr id="8" name="Picture 7" descr="A screenshot of a cat&#10;&#10;Description automatically generated">
            <a:extLst>
              <a:ext uri="{FF2B5EF4-FFF2-40B4-BE49-F238E27FC236}">
                <a16:creationId xmlns:a16="http://schemas.microsoft.com/office/drawing/2014/main" id="{6F29B096-7044-7BC5-706B-0B2FBB55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41" y="991689"/>
            <a:ext cx="4160926" cy="399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B5AA69-06AF-6CE1-D26A-27351DB01E1E}"/>
              </a:ext>
            </a:extLst>
          </p:cNvPr>
          <p:cNvSpPr txBox="1"/>
          <p:nvPr/>
        </p:nvSpPr>
        <p:spPr>
          <a:xfrm>
            <a:off x="5287367" y="2167386"/>
            <a:ext cx="27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Upon hover, main component container changes colour and slightly increased in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Transition: 0.2s 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2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2E6D1-BDAC-0956-D438-415E8049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04" y="64770"/>
            <a:ext cx="1501316" cy="67284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9DD7EA-FD2C-FEC8-F5FD-10362AE17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0" y="205740"/>
            <a:ext cx="4135158" cy="62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E966-520C-B060-57E4-2E14E622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123" y="701040"/>
            <a:ext cx="2050022" cy="55930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D0920FA-4050-095A-E652-6A70492A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51" y="832036"/>
            <a:ext cx="5571913" cy="38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50" y="2530575"/>
            <a:ext cx="449117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Blog Example</a:t>
            </a:r>
          </a:p>
        </p:txBody>
      </p:sp>
    </p:spTree>
    <p:extLst>
      <p:ext uri="{BB962C8B-B14F-4D97-AF65-F5344CB8AC3E}">
        <p14:creationId xmlns:p14="http://schemas.microsoft.com/office/powerpoint/2010/main" val="254586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F517B3-2A52-4D86-6DD1-C4F1723A3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04" y="595816"/>
            <a:ext cx="2979013" cy="5791200"/>
          </a:xfrm>
          <a:prstGeom prst="rect">
            <a:avLst/>
          </a:prstGeom>
        </p:spPr>
      </p:pic>
      <p:pic>
        <p:nvPicPr>
          <p:cNvPr id="6" name="Picture 5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A0BF5536-2464-7FFA-1E42-3AB08217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533400"/>
            <a:ext cx="3132125" cy="5593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9F3E4-A987-37A1-371D-484E086E31FB}"/>
              </a:ext>
            </a:extLst>
          </p:cNvPr>
          <p:cNvSpPr txBox="1"/>
          <p:nvPr/>
        </p:nvSpPr>
        <p:spPr>
          <a:xfrm>
            <a:off x="5203880" y="2591276"/>
            <a:ext cx="2726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Colour changed to </a:t>
            </a:r>
            <a:r>
              <a:rPr lang="en-AU" dirty="0" err="1">
                <a:solidFill>
                  <a:schemeClr val="bg1"/>
                </a:solidFill>
              </a:rPr>
              <a:t>alice</a:t>
            </a:r>
            <a:r>
              <a:rPr lang="en-AU" dirty="0">
                <a:solidFill>
                  <a:schemeClr val="bg1"/>
                </a:solidFill>
              </a:rPr>
              <a:t> blue to distinguish from landing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2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4" name="Picture 3" descr="A cat lying down on a blue background&#10;&#10;Description automatically generated">
            <a:extLst>
              <a:ext uri="{FF2B5EF4-FFF2-40B4-BE49-F238E27FC236}">
                <a16:creationId xmlns:a16="http://schemas.microsoft.com/office/drawing/2014/main" id="{B1E91FC2-EA52-21D8-34F8-34191DAF1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17" y="837887"/>
            <a:ext cx="3601207" cy="5182225"/>
          </a:xfrm>
          <a:prstGeom prst="rect">
            <a:avLst/>
          </a:prstGeom>
        </p:spPr>
      </p:pic>
      <p:pic>
        <p:nvPicPr>
          <p:cNvPr id="6" name="Picture 5" descr="A grey square with a cross on it&#10;&#10;Description automatically generated">
            <a:extLst>
              <a:ext uri="{FF2B5EF4-FFF2-40B4-BE49-F238E27FC236}">
                <a16:creationId xmlns:a16="http://schemas.microsoft.com/office/drawing/2014/main" id="{D9FD32FD-27B0-5C95-8279-655A3A1DD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56" y="1075644"/>
            <a:ext cx="3133824" cy="47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3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0071BE-BE91-FF30-6532-1378D9F4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31" y="870136"/>
            <a:ext cx="4692384" cy="325228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8A11E11-CCB0-819F-1C29-8C852E2A2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86" y="2726136"/>
            <a:ext cx="5872184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85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510" y="2530575"/>
            <a:ext cx="522269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Contact Me Page</a:t>
            </a:r>
          </a:p>
        </p:txBody>
      </p:sp>
    </p:spTree>
    <p:extLst>
      <p:ext uri="{BB962C8B-B14F-4D97-AF65-F5344CB8AC3E}">
        <p14:creationId xmlns:p14="http://schemas.microsoft.com/office/powerpoint/2010/main" val="261502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050" y="2530575"/>
            <a:ext cx="3346488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23974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4" name="Picture 3" descr="A close up of a business card&#10;&#10;Description automatically generated">
            <a:extLst>
              <a:ext uri="{FF2B5EF4-FFF2-40B4-BE49-F238E27FC236}">
                <a16:creationId xmlns:a16="http://schemas.microsoft.com/office/drawing/2014/main" id="{26BC650F-61C3-1BF1-CDB4-0CBEDD3D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2" y="595816"/>
            <a:ext cx="2399100" cy="426720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1A94788-6469-4F3C-ED88-DB7AF6CF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306" y="1988820"/>
            <a:ext cx="2714243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5D0376-3B46-CE45-2231-8FCDC00847F7}"/>
              </a:ext>
            </a:extLst>
          </p:cNvPr>
          <p:cNvSpPr txBox="1"/>
          <p:nvPr/>
        </p:nvSpPr>
        <p:spPr>
          <a:xfrm>
            <a:off x="5287367" y="2167386"/>
            <a:ext cx="27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Inspired by calling card, changed design from large box.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Included socials for ease of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85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4" name="Picture 3" descr="A close up of a business card&#10;&#10;Description automatically generated">
            <a:extLst>
              <a:ext uri="{FF2B5EF4-FFF2-40B4-BE49-F238E27FC236}">
                <a16:creationId xmlns:a16="http://schemas.microsoft.com/office/drawing/2014/main" id="{109279B8-7EA1-EE47-9FD6-EA36A7AF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35" y="595816"/>
            <a:ext cx="3103019" cy="4465320"/>
          </a:xfrm>
          <a:prstGeom prst="rect">
            <a:avLst/>
          </a:prstGeom>
        </p:spPr>
      </p:pic>
      <p:pic>
        <p:nvPicPr>
          <p:cNvPr id="6" name="Picture 5" descr="A close-up of a card&#10;&#10;Description automatically generated">
            <a:extLst>
              <a:ext uri="{FF2B5EF4-FFF2-40B4-BE49-F238E27FC236}">
                <a16:creationId xmlns:a16="http://schemas.microsoft.com/office/drawing/2014/main" id="{3E567FE4-9EAB-0936-76B2-80E07695E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82" y="2148840"/>
            <a:ext cx="2967478" cy="45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8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C3BD28-5B0C-0C6F-F021-3D87CDB2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51" y="595816"/>
            <a:ext cx="5052549" cy="3429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87B36C-D7FC-33DF-F75D-B7754B26C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65" y="2619456"/>
            <a:ext cx="5740553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890" y="305535"/>
            <a:ext cx="3576770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193FA5-F189-980D-A805-336CA4B28BBD}"/>
              </a:ext>
            </a:extLst>
          </p:cNvPr>
          <p:cNvSpPr txBox="1">
            <a:spLocks/>
          </p:cNvSpPr>
          <p:nvPr/>
        </p:nvSpPr>
        <p:spPr>
          <a:xfrm>
            <a:off x="1239235" y="1789836"/>
            <a:ext cx="3063075" cy="960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22234-988B-3FC5-BE1C-F7222319D9AA}"/>
              </a:ext>
            </a:extLst>
          </p:cNvPr>
          <p:cNvSpPr txBox="1">
            <a:spLocks/>
          </p:cNvSpPr>
          <p:nvPr/>
        </p:nvSpPr>
        <p:spPr>
          <a:xfrm>
            <a:off x="8051515" y="1976526"/>
            <a:ext cx="3576605" cy="58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bg1"/>
                </a:solidFill>
              </a:rPr>
              <a:t>Favourite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679A5-8BEE-47F8-33E1-0DC82FD1FFAB}"/>
              </a:ext>
            </a:extLst>
          </p:cNvPr>
          <p:cNvSpPr txBox="1"/>
          <p:nvPr/>
        </p:nvSpPr>
        <p:spPr>
          <a:xfrm>
            <a:off x="1156778" y="2750820"/>
            <a:ext cx="27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Keeping code DRY.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Not managing time as well as I could.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Not taking sufficient breaks.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Writing too much redundant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0C122-5BA5-FCC9-5578-53913AA063AD}"/>
              </a:ext>
            </a:extLst>
          </p:cNvPr>
          <p:cNvSpPr txBox="1"/>
          <p:nvPr/>
        </p:nvSpPr>
        <p:spPr>
          <a:xfrm>
            <a:off x="8476342" y="3065077"/>
            <a:ext cx="2726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Adding animations to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Learning new things!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Phone</a:t>
            </a:r>
          </a:p>
        </p:txBody>
      </p:sp>
      <p:pic>
        <p:nvPicPr>
          <p:cNvPr id="5" name="Picture 4" descr="A group of whit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38A5619-F17C-8FC5-48AD-131CBEB2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84" y="953307"/>
            <a:ext cx="2907530" cy="5192017"/>
          </a:xfrm>
          <a:prstGeom prst="rect">
            <a:avLst/>
          </a:prstGeom>
        </p:spPr>
      </p:pic>
      <p:pic>
        <p:nvPicPr>
          <p:cNvPr id="7" name="Picture 6" descr="A screenshot of a social media chat&#10;&#10;Description automatically generated">
            <a:extLst>
              <a:ext uri="{FF2B5EF4-FFF2-40B4-BE49-F238E27FC236}">
                <a16:creationId xmlns:a16="http://schemas.microsoft.com/office/drawing/2014/main" id="{570657D9-7C4E-E971-CE98-0DC018CBE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11" y="1045029"/>
            <a:ext cx="2815915" cy="5008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BDF1D-3216-07D9-63D6-17215E1EE96A}"/>
              </a:ext>
            </a:extLst>
          </p:cNvPr>
          <p:cNvSpPr txBox="1"/>
          <p:nvPr/>
        </p:nvSpPr>
        <p:spPr>
          <a:xfrm>
            <a:off x="5203879" y="2175006"/>
            <a:ext cx="2726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Border-radius: 0.225rem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Box 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Changed footer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Navigation changes from column to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Navigation button changes colour with transition.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2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Tablet</a:t>
            </a:r>
          </a:p>
        </p:txBody>
      </p:sp>
      <p:pic>
        <p:nvPicPr>
          <p:cNvPr id="7" name="Picture 6" descr="A screenshot of a social media profile&#10;&#10;Description automatically generated">
            <a:extLst>
              <a:ext uri="{FF2B5EF4-FFF2-40B4-BE49-F238E27FC236}">
                <a16:creationId xmlns:a16="http://schemas.microsoft.com/office/drawing/2014/main" id="{33D7B40E-370B-7A91-0145-7359E4F7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83" y="1045029"/>
            <a:ext cx="3905748" cy="5620466"/>
          </a:xfrm>
          <a:prstGeom prst="rect">
            <a:avLst/>
          </a:prstGeom>
        </p:spPr>
      </p:pic>
      <p:pic>
        <p:nvPicPr>
          <p:cNvPr id="9" name="Picture 8" descr="A close-up of a bookmark&#10;&#10;Description automatically generated">
            <a:extLst>
              <a:ext uri="{FF2B5EF4-FFF2-40B4-BE49-F238E27FC236}">
                <a16:creationId xmlns:a16="http://schemas.microsoft.com/office/drawing/2014/main" id="{872888F1-A7EC-9FE7-470F-F1E2CB9D5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54" y="1045029"/>
            <a:ext cx="3515214" cy="53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668" y="146604"/>
            <a:ext cx="2366773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Desktop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93C735-F635-EFD3-3968-C07D9648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85" y="1168781"/>
            <a:ext cx="6154233" cy="41766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29E51C-AFED-0C65-165B-561CBEB7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41" y="3429000"/>
            <a:ext cx="4564608" cy="32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9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315" y="-122784"/>
            <a:ext cx="5136363" cy="89842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Main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396C3-0DA8-8D0E-5AB8-89B72120A8A4}"/>
              </a:ext>
            </a:extLst>
          </p:cNvPr>
          <p:cNvSpPr txBox="1"/>
          <p:nvPr/>
        </p:nvSpPr>
        <p:spPr>
          <a:xfrm>
            <a:off x="3449788" y="1546918"/>
            <a:ext cx="2726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Doesn’t include top navbar to distinguish as 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Includes socials for ease of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 descr="A profile of a person&#10;&#10;Description automatically generated">
            <a:extLst>
              <a:ext uri="{FF2B5EF4-FFF2-40B4-BE49-F238E27FC236}">
                <a16:creationId xmlns:a16="http://schemas.microsoft.com/office/drawing/2014/main" id="{44C2D838-1F19-267E-E93D-18FE7C583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35" y="1546918"/>
            <a:ext cx="2126482" cy="43004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2A5504-DF83-3BAD-5ECF-64475BC73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64" y="3896723"/>
            <a:ext cx="4066591" cy="282037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0E5D816-F42D-A3FE-2EAF-22CBCA242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64" y="942406"/>
            <a:ext cx="4066591" cy="278755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9B4174-7B8E-52B5-6F27-CFE200C39485}"/>
              </a:ext>
            </a:extLst>
          </p:cNvPr>
          <p:cNvSpPr txBox="1">
            <a:spLocks/>
          </p:cNvSpPr>
          <p:nvPr/>
        </p:nvSpPr>
        <p:spPr>
          <a:xfrm>
            <a:off x="1174399" y="1010652"/>
            <a:ext cx="2225753" cy="612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Intro + Social Component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61D075-4ECE-DEC5-E1CA-1D654ADD5336}"/>
              </a:ext>
            </a:extLst>
          </p:cNvPr>
          <p:cNvSpPr txBox="1">
            <a:spLocks/>
          </p:cNvSpPr>
          <p:nvPr/>
        </p:nvSpPr>
        <p:spPr>
          <a:xfrm>
            <a:off x="8703875" y="469520"/>
            <a:ext cx="2225753" cy="612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Home Navigation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D9F03-4494-544C-F54C-D719CB3C1BFE}"/>
              </a:ext>
            </a:extLst>
          </p:cNvPr>
          <p:cNvSpPr txBox="1"/>
          <p:nvPr/>
        </p:nvSpPr>
        <p:spPr>
          <a:xfrm>
            <a:off x="4732525" y="4202844"/>
            <a:ext cx="2726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Animated, with a 2s transition.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0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35" y="2979787"/>
            <a:ext cx="6243770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Recurring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1083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4775-39CB-4021-6A3B-4FC6909A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46" y="142581"/>
            <a:ext cx="5047892" cy="898425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Footer 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396C3-0DA8-8D0E-5AB8-89B72120A8A4}"/>
              </a:ext>
            </a:extLst>
          </p:cNvPr>
          <p:cNvSpPr txBox="1"/>
          <p:nvPr/>
        </p:nvSpPr>
        <p:spPr>
          <a:xfrm>
            <a:off x="4850388" y="2967335"/>
            <a:ext cx="321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On all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Changes from wireframe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Shrinks on tablet/phone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0425C8D-4C7B-DBC9-F6F3-6ADC689D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1" y="1340186"/>
            <a:ext cx="6363251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795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_2SEEDS">
      <a:dk1>
        <a:srgbClr val="000000"/>
      </a:dk1>
      <a:lt1>
        <a:srgbClr val="FFFFFF"/>
      </a:lt1>
      <a:dk2>
        <a:srgbClr val="232F3E"/>
      </a:dk2>
      <a:lt2>
        <a:srgbClr val="E4E8E2"/>
      </a:lt2>
      <a:accent1>
        <a:srgbClr val="8C3BB1"/>
      </a:accent1>
      <a:accent2>
        <a:srgbClr val="6D4DC3"/>
      </a:accent2>
      <a:accent3>
        <a:srgbClr val="C34DB7"/>
      </a:accent3>
      <a:accent4>
        <a:srgbClr val="73B13B"/>
      </a:accent4>
      <a:accent5>
        <a:srgbClr val="50BA49"/>
      </a:accent5>
      <a:accent6>
        <a:srgbClr val="3BB165"/>
      </a:accent6>
      <a:hlink>
        <a:srgbClr val="BF57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259</Words>
  <Application>Microsoft Office PowerPoint</Application>
  <PresentationFormat>Widescreen</PresentationFormat>
  <Paragraphs>82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Neue Haas Grotesk Text Pro</vt:lpstr>
      <vt:lpstr>InterweaveVTI</vt:lpstr>
      <vt:lpstr>T1A2: Portfolio</vt:lpstr>
      <vt:lpstr>Sitemap</vt:lpstr>
      <vt:lpstr>Home Page</vt:lpstr>
      <vt:lpstr>Phone</vt:lpstr>
      <vt:lpstr>Tablet</vt:lpstr>
      <vt:lpstr>Desktop</vt:lpstr>
      <vt:lpstr>Main Components</vt:lpstr>
      <vt:lpstr>Recurring Components</vt:lpstr>
      <vt:lpstr>Footer Component</vt:lpstr>
      <vt:lpstr>Nav Bar Component</vt:lpstr>
      <vt:lpstr>Main Container Components</vt:lpstr>
      <vt:lpstr>About Me Page</vt:lpstr>
      <vt:lpstr>Phone</vt:lpstr>
      <vt:lpstr>Tablet</vt:lpstr>
      <vt:lpstr>Desktop</vt:lpstr>
      <vt:lpstr>Bio Page</vt:lpstr>
      <vt:lpstr>Phone</vt:lpstr>
      <vt:lpstr>Tablet</vt:lpstr>
      <vt:lpstr>Desktop</vt:lpstr>
      <vt:lpstr>Blog Landing</vt:lpstr>
      <vt:lpstr>Phone</vt:lpstr>
      <vt:lpstr>Main Component</vt:lpstr>
      <vt:lpstr>Tablet</vt:lpstr>
      <vt:lpstr>Desktop</vt:lpstr>
      <vt:lpstr>Blog Example</vt:lpstr>
      <vt:lpstr>Phone</vt:lpstr>
      <vt:lpstr>Tablet</vt:lpstr>
      <vt:lpstr>Desktop</vt:lpstr>
      <vt:lpstr>Contact Me Page</vt:lpstr>
      <vt:lpstr>Phone</vt:lpstr>
      <vt:lpstr>Tablet</vt:lpstr>
      <vt:lpstr>Desktop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T1A2: Portfolio</dc:title>
  <dc:creator>Valentinas Kornijenka</dc:creator>
  <cp:lastModifiedBy>Valentinas Kornijenka</cp:lastModifiedBy>
  <cp:revision>5</cp:revision>
  <dcterms:created xsi:type="dcterms:W3CDTF">2023-09-29T03:24:18Z</dcterms:created>
  <dcterms:modified xsi:type="dcterms:W3CDTF">2023-09-29T06:11:36Z</dcterms:modified>
</cp:coreProperties>
</file>